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59" r:id="rId7"/>
    <p:sldId id="260" r:id="rId8"/>
    <p:sldId id="261" r:id="rId9"/>
    <p:sldId id="278" r:id="rId10"/>
    <p:sldId id="263" r:id="rId11"/>
    <p:sldId id="266" r:id="rId12"/>
    <p:sldId id="267" r:id="rId13"/>
    <p:sldId id="268" r:id="rId14"/>
    <p:sldId id="281" r:id="rId15"/>
    <p:sldId id="279" r:id="rId16"/>
    <p:sldId id="269" r:id="rId17"/>
    <p:sldId id="270" r:id="rId18"/>
    <p:sldId id="271" r:id="rId19"/>
    <p:sldId id="273" r:id="rId20"/>
    <p:sldId id="277" r:id="rId21"/>
    <p:sldId id="282" r:id="rId22"/>
    <p:sldId id="272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7FA6-F56D-4E86-AF45-EF9468C8C2BC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9F20-32A4-4CBB-B374-D664371A1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7FA6-F56D-4E86-AF45-EF9468C8C2BC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9F20-32A4-4CBB-B374-D664371A1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7FA6-F56D-4E86-AF45-EF9468C8C2BC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9F20-32A4-4CBB-B374-D664371A1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7FA6-F56D-4E86-AF45-EF9468C8C2BC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9F20-32A4-4CBB-B374-D664371A1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7FA6-F56D-4E86-AF45-EF9468C8C2BC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9F20-32A4-4CBB-B374-D664371A1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7FA6-F56D-4E86-AF45-EF9468C8C2BC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9F20-32A4-4CBB-B374-D664371A1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7FA6-F56D-4E86-AF45-EF9468C8C2BC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9F20-32A4-4CBB-B374-D664371A1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7FA6-F56D-4E86-AF45-EF9468C8C2BC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9F20-32A4-4CBB-B374-D664371A1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7FA6-F56D-4E86-AF45-EF9468C8C2BC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9F20-32A4-4CBB-B374-D664371A1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7FA6-F56D-4E86-AF45-EF9468C8C2BC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9F20-32A4-4CBB-B374-D664371A1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7FA6-F56D-4E86-AF45-EF9468C8C2BC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9F20-32A4-4CBB-B374-D664371A1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27FA6-F56D-4E86-AF45-EF9468C8C2BC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49F20-32A4-4CBB-B374-D664371A1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hyperlink" Target="http://www.logolife.ru/wp-content/uploads/obchiy-samomassaj.png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36815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>
                <a:latin typeface="+mj-lt"/>
                <a:cs typeface="Times New Roman" pitchFamily="18" charset="0"/>
              </a:rPr>
              <a:t>Техники логопедического массаж</a:t>
            </a:r>
            <a:r>
              <a:rPr lang="ru-RU" dirty="0" smtClean="0">
                <a:latin typeface="+mj-lt"/>
                <a:cs typeface="Times New Roman" pitchFamily="18" charset="0"/>
              </a:rPr>
              <a:t>а</a:t>
            </a:r>
            <a:endParaRPr lang="ru-RU" dirty="0">
              <a:latin typeface="+mj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700808"/>
            <a:ext cx="7344816" cy="4752528"/>
          </a:xfrm>
          <a:solidFill>
            <a:schemeClr val="bg1">
              <a:lumMod val="5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nicemassage.ru/wp-content/uploads/2014/02/92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72815"/>
            <a:ext cx="5940425" cy="453650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Точечный массаж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Воздействие на биологически активные точки (БАТ) представляет собой один из методов рефлекторной терапии. Одним из условий эффективности точечного массажа является правильное определение локализации БАТ. В зависимости от техники воздействия на точку метод может быть возбуждающим или успокаивающим.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Точечный массаж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Методика точечного массажа представлена в книге Е.А. Дьяковой «Логопедический массаж» и в книге Е.А. Архиповой «Логопедический массаж при дизартрии»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http://logopedprm.ru/wp-content/uploads/2012/06/tochechnyiy-massazh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645024"/>
            <a:ext cx="3093801" cy="287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ozon-st.cdn.ngenix.net/multimedia/100321172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717032"/>
            <a:ext cx="208823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Зондовый массаж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Зондовый массаж – это воздействие на пораженные мышцы с помощью набора зондов. </a:t>
            </a:r>
          </a:p>
          <a:p>
            <a:pPr>
              <a:buNone/>
            </a:pPr>
            <a:r>
              <a:rPr lang="ru-RU" dirty="0" smtClean="0"/>
              <a:t>	При </a:t>
            </a:r>
            <a:r>
              <a:rPr lang="ru-RU" b="1" i="1" dirty="0" err="1" smtClean="0"/>
              <a:t>гипертонусе</a:t>
            </a:r>
            <a:r>
              <a:rPr lang="ru-RU" dirty="0" smtClean="0"/>
              <a:t> мышц речевого аппарата воздействие зондами носит осторожный, мягкий, расслабляющий характер.</a:t>
            </a:r>
          </a:p>
          <a:p>
            <a:pPr>
              <a:buNone/>
            </a:pPr>
            <a:r>
              <a:rPr lang="ru-RU" dirty="0" smtClean="0"/>
              <a:t>	При </a:t>
            </a:r>
            <a:r>
              <a:rPr lang="ru-RU" b="1" i="1" dirty="0" err="1" smtClean="0"/>
              <a:t>гипотонусе</a:t>
            </a:r>
            <a:r>
              <a:rPr lang="ru-RU" dirty="0" smtClean="0"/>
              <a:t> мышц речевого аппарата воздействие носит активизирующий характер.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Зондовый массаж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Методика зондового массажа представлена в книге Е.В. Новиковой </a:t>
            </a:r>
          </a:p>
          <a:p>
            <a:pPr>
              <a:buNone/>
            </a:pPr>
            <a:r>
              <a:rPr lang="ru-RU" dirty="0" smtClean="0"/>
              <a:t>«Зондовый массаж: </a:t>
            </a:r>
          </a:p>
          <a:p>
            <a:pPr>
              <a:buNone/>
            </a:pPr>
            <a:r>
              <a:rPr lang="ru-RU" dirty="0" smtClean="0"/>
              <a:t>коррекция звукопроизношения»</a:t>
            </a:r>
            <a:endParaRPr lang="ru-RU" dirty="0"/>
          </a:p>
        </p:txBody>
      </p:sp>
      <p:pic>
        <p:nvPicPr>
          <p:cNvPr id="4" name="Picture 2" descr="C:\Documents and Settings\lenin\Рабочий стол\Новая папка (2)\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348880"/>
            <a:ext cx="2448272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Зондовый массаж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	Пособие Е.В. Новиковой знакомит с нетрадиционным и эффективным методом коррекции звукопроизношения у детей и взрослых, страдающих тяжелыми речевыми расстройствами.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	 В основе метода лежит особый массаж мышц языка, губ, щек, скул, мягкого неба с помощью комплекта специальных зондов, изобретенных автором. 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	Цель зондового массажа - нормализация речевой моторики. Метод прост и эффективен, он дает возможность целенаправленно воздействовать на пораженные участки артикуляционных органов, активизируя и восстанавливая их деятельность.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Зондовый массаж</a:t>
            </a:r>
            <a:endParaRPr lang="ru-RU" dirty="0"/>
          </a:p>
        </p:txBody>
      </p:sp>
      <p:pic>
        <p:nvPicPr>
          <p:cNvPr id="6" name="Содержимое 5" descr="http://only-massage.ru/wp-content/uploads/2016/10/massazh-rebenku-s-dcp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3744416" cy="266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massagist.by/assets/uploads/wiki/Logopedicheskyi/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356992"/>
            <a:ext cx="388843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Виды зондов</a:t>
            </a:r>
            <a:endParaRPr lang="ru-RU" dirty="0"/>
          </a:p>
        </p:txBody>
      </p:sp>
      <p:pic>
        <p:nvPicPr>
          <p:cNvPr id="4" name="Picture 5" descr="C:\Documents and Settings\lenin\Рабочий стол\фото дизартрия\10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7416824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err="1" smtClean="0"/>
              <a:t>Самомассаж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err="1" smtClean="0"/>
              <a:t>Самомассаж</a:t>
            </a:r>
            <a:r>
              <a:rPr lang="ru-RU" dirty="0" smtClean="0"/>
              <a:t> – это массаж, выполняемый самим ребенком, страдающим речевой </a:t>
            </a:r>
            <a:r>
              <a:rPr lang="ru-RU" dirty="0" err="1" smtClean="0"/>
              <a:t>паталогией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err="1" smtClean="0"/>
              <a:t>Самомассаж</a:t>
            </a:r>
            <a:r>
              <a:rPr lang="ru-RU" dirty="0" smtClean="0"/>
              <a:t> является средством, дополняющим воздействие основного массажа, который выполняется логопедом.</a:t>
            </a:r>
          </a:p>
          <a:p>
            <a:pPr lvl="0">
              <a:buNone/>
            </a:pPr>
            <a:r>
              <a:rPr lang="ru-RU" dirty="0" smtClean="0"/>
              <a:t>	Приемы </a:t>
            </a:r>
            <a:r>
              <a:rPr lang="ru-RU" dirty="0" err="1" smtClean="0"/>
              <a:t>самомассажа</a:t>
            </a:r>
            <a:r>
              <a:rPr lang="ru-RU" dirty="0" smtClean="0"/>
              <a:t> могут предварять либо завершать артикуляционную гимнастику. </a:t>
            </a:r>
          </a:p>
          <a:p>
            <a:pPr lvl="0">
              <a:buNone/>
            </a:pPr>
            <a:r>
              <a:rPr lang="ru-RU" dirty="0" smtClean="0"/>
              <a:t>	Можно использовать многократно в течение дня, включая его в различные режимные моменты в условиях дошкольного учреждения.</a:t>
            </a:r>
          </a:p>
          <a:p>
            <a:pPr lvl="0">
              <a:buNone/>
            </a:pPr>
            <a:r>
              <a:rPr lang="ru-RU" dirty="0" smtClean="0"/>
              <a:t>	Можно использовать без специального медицинского образования.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err="1" smtClean="0"/>
              <a:t>Самомассаж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Методика </a:t>
            </a:r>
            <a:r>
              <a:rPr lang="ru-RU" dirty="0" err="1" smtClean="0"/>
              <a:t>самомассажа</a:t>
            </a:r>
            <a:r>
              <a:rPr lang="ru-RU" dirty="0" smtClean="0"/>
              <a:t> представлена в книге Е.А. Дьяковой «Логопедический массаж».</a:t>
            </a:r>
            <a:endParaRPr lang="ru-RU" dirty="0"/>
          </a:p>
        </p:txBody>
      </p:sp>
      <p:pic>
        <p:nvPicPr>
          <p:cNvPr id="4" name="Рисунок 3" descr="https://ozon-st.cdn.ngenix.net/multimedia/10032117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708920"/>
            <a:ext cx="244827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err="1" smtClean="0"/>
              <a:t>Самомассаж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496944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err="1" smtClean="0"/>
              <a:t>Самомассаж</a:t>
            </a:r>
            <a:r>
              <a:rPr lang="ru-RU" dirty="0" smtClean="0"/>
              <a:t> можно выполнять с помощью различных предметов:</a:t>
            </a:r>
          </a:p>
          <a:p>
            <a:pPr>
              <a:buNone/>
            </a:pPr>
            <a:r>
              <a:rPr lang="ru-RU" dirty="0" smtClean="0"/>
              <a:t>	- бигуди;</a:t>
            </a:r>
          </a:p>
          <a:p>
            <a:pPr>
              <a:buNone/>
            </a:pPr>
            <a:r>
              <a:rPr lang="ru-RU" dirty="0" smtClean="0"/>
              <a:t>	- ложки;</a:t>
            </a:r>
          </a:p>
          <a:p>
            <a:pPr>
              <a:buNone/>
            </a:pPr>
            <a:r>
              <a:rPr lang="ru-RU" dirty="0" smtClean="0"/>
              <a:t>	- зубная щетка;</a:t>
            </a:r>
          </a:p>
          <a:p>
            <a:pPr>
              <a:buNone/>
            </a:pPr>
            <a:r>
              <a:rPr lang="ru-RU" dirty="0" smtClean="0"/>
              <a:t>	- массажные мячик</a:t>
            </a:r>
          </a:p>
          <a:p>
            <a:pPr>
              <a:buNone/>
            </a:pPr>
            <a:r>
              <a:rPr lang="ru-RU" dirty="0" smtClean="0"/>
              <a:t>	- аппликатор Кузнецова</a:t>
            </a:r>
            <a:endParaRPr lang="ru-RU" dirty="0"/>
          </a:p>
        </p:txBody>
      </p:sp>
      <p:pic>
        <p:nvPicPr>
          <p:cNvPr id="4" name="Picture 2" descr="C:\Documents and Settings\lenin\Рабочий стол\фото дизартрия\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2204864"/>
            <a:ext cx="1330839" cy="1368152"/>
          </a:xfrm>
          <a:prstGeom prst="rect">
            <a:avLst/>
          </a:prstGeom>
          <a:noFill/>
        </p:spPr>
      </p:pic>
      <p:pic>
        <p:nvPicPr>
          <p:cNvPr id="5" name="Picture 2" descr="C:\Documents and Settings\lenin\Рабочий стол\фото дизартрия\96.jpg"/>
          <p:cNvPicPr>
            <a:picLocks noChangeAspect="1" noChangeArrowheads="1"/>
          </p:cNvPicPr>
          <p:nvPr/>
        </p:nvPicPr>
        <p:blipFill>
          <a:blip r:embed="rId3" cstate="print"/>
          <a:srcRect r="18725"/>
          <a:stretch>
            <a:fillRect/>
          </a:stretch>
        </p:blipFill>
        <p:spPr bwMode="auto">
          <a:xfrm>
            <a:off x="7452320" y="3717032"/>
            <a:ext cx="1334244" cy="1440160"/>
          </a:xfrm>
          <a:prstGeom prst="rect">
            <a:avLst/>
          </a:prstGeom>
          <a:noFill/>
        </p:spPr>
      </p:pic>
      <p:pic>
        <p:nvPicPr>
          <p:cNvPr id="6" name="Picture 2" descr="детские зубные щет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492896"/>
            <a:ext cx="1767467" cy="1296143"/>
          </a:xfrm>
          <a:prstGeom prst="rect">
            <a:avLst/>
          </a:prstGeom>
          <a:noFill/>
        </p:spPr>
      </p:pic>
      <p:pic>
        <p:nvPicPr>
          <p:cNvPr id="7" name="Рисунок 6" descr="http://minoxid.ru/userfiles/Image-0004.jpg"/>
          <p:cNvPicPr/>
          <p:nvPr/>
        </p:nvPicPr>
        <p:blipFill>
          <a:blip r:embed="rId5" cstate="print"/>
          <a:srcRect r="43011" b="1533"/>
          <a:stretch>
            <a:fillRect/>
          </a:stretch>
        </p:blipFill>
        <p:spPr bwMode="auto">
          <a:xfrm>
            <a:off x="5508104" y="3933056"/>
            <a:ext cx="165618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posuda63.ru/wp-content/uploads/2014/04/dve-lozhki-serebro-800-proba_4_1396683327-photo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2924944"/>
            <a:ext cx="1809750" cy="107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+mj-lt"/>
                <a:cs typeface="Times New Roman" pitchFamily="18" charset="0"/>
              </a:rPr>
              <a:t>Понятие логопедического массажа</a:t>
            </a:r>
            <a:endParaRPr lang="ru-RU" b="1" dirty="0">
              <a:latin typeface="+mj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900" b="1" dirty="0" smtClean="0">
                <a:cs typeface="Times New Roman" pitchFamily="18" charset="0"/>
              </a:rPr>
              <a:t>Логопедический массаж </a:t>
            </a:r>
            <a:r>
              <a:rPr lang="ru-RU" sz="3900" dirty="0" smtClean="0">
                <a:cs typeface="Times New Roman" pitchFamily="18" charset="0"/>
              </a:rPr>
              <a:t>– это активный метод механического воздействия, который изменяет состояние мышц, нервов, кровеносных сосудов и тканей периферического речевого аппарата</a:t>
            </a:r>
            <a:endParaRPr lang="ru-RU" sz="39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err="1" smtClean="0"/>
              <a:t>Самомассаж</a:t>
            </a:r>
            <a:endParaRPr lang="ru-RU" dirty="0"/>
          </a:p>
        </p:txBody>
      </p:sp>
      <p:pic>
        <p:nvPicPr>
          <p:cNvPr id="4" name="Содержимое 3" descr="https://ds04.infourok.ru/uploads/ex/0356/0004be45-f9a38fcf/hello_html_6c04e19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5" y="1628800"/>
            <a:ext cx="367240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logolife.ru/wp-content/uploads/samomassaz-myshc-lica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84784"/>
            <a:ext cx="367240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обычный самомассаж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4365104"/>
            <a:ext cx="417646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err="1" smtClean="0"/>
              <a:t>Самомассаж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dirty="0" smtClean="0"/>
              <a:t>В </a:t>
            </a:r>
            <a:r>
              <a:rPr lang="ru-RU" sz="2400" dirty="0" smtClean="0"/>
              <a:t>книге О.И. </a:t>
            </a:r>
            <a:r>
              <a:rPr lang="ru-RU" sz="2400" dirty="0" err="1" smtClean="0"/>
              <a:t>Крупенчук</a:t>
            </a:r>
            <a:r>
              <a:rPr lang="ru-RU" sz="2400" smtClean="0"/>
              <a:t>  </a:t>
            </a:r>
            <a:r>
              <a:rPr lang="ru-RU" sz="2400" dirty="0" smtClean="0"/>
              <a:t>предложена новая методика логопедического массажа – массаж ложками. Его легко могут освоить заинтересованные родители и применять в домашних условиях. Движения массажа достаточно просты, что позволяет обучить детей </a:t>
            </a:r>
            <a:r>
              <a:rPr lang="ru-RU" sz="2400" dirty="0" err="1" smtClean="0"/>
              <a:t>самомассажу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dirty="0" smtClean="0"/>
              <a:t>	Все действия с ложками </a:t>
            </a:r>
          </a:p>
          <a:p>
            <a:pPr>
              <a:buNone/>
            </a:pPr>
            <a:r>
              <a:rPr lang="ru-RU" sz="2400" dirty="0" smtClean="0"/>
              <a:t>	выполняются в сопровождении </a:t>
            </a:r>
          </a:p>
          <a:p>
            <a:pPr>
              <a:buNone/>
            </a:pPr>
            <a:r>
              <a:rPr lang="ru-RU" sz="2400" dirty="0" smtClean="0"/>
              <a:t>	стихотворений.</a:t>
            </a:r>
          </a:p>
          <a:p>
            <a:endParaRPr lang="ru-RU" dirty="0"/>
          </a:p>
        </p:txBody>
      </p:sp>
      <p:pic>
        <p:nvPicPr>
          <p:cNvPr id="6" name="Содержимое 3" descr="http://topgiper.ru/images/detailed/201/1139923-0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617640"/>
            <a:ext cx="316835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Аппаратный массаж</a:t>
            </a:r>
            <a:endParaRPr lang="ru-RU" dirty="0"/>
          </a:p>
        </p:txBody>
      </p:sp>
      <p:pic>
        <p:nvPicPr>
          <p:cNvPr id="4" name="Содержимое 3" descr="http://www.yankodesign.com/images/design_news/2013/07/29/dr_tongue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38884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vjq.caduk.ru/images/clip_image0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916832"/>
            <a:ext cx="367240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Аппаратный массаж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Лицевой 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вибромассажер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имеет 5 различных структурированных насадок. Портативный и очень действенный при логопедическом массаже.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Закрепляется у логопеда на указательном пальце. Различные насадки могут использоваться как для расслабления мышц лица ребенка,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так и для повышения тонуса.</a:t>
            </a:r>
          </a:p>
          <a:p>
            <a:endParaRPr lang="ru-RU" dirty="0"/>
          </a:p>
        </p:txBody>
      </p:sp>
      <p:pic>
        <p:nvPicPr>
          <p:cNvPr id="4" name="Picture 2" descr="C:\Documents and Settings\lenin\Рабочий стол\фото дизартрия\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933056"/>
            <a:ext cx="2664296" cy="2627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Цели логопедического массажа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нормализация мышечного тонуса общей, мимической и речевой мускулатуры;</a:t>
            </a:r>
          </a:p>
          <a:p>
            <a:r>
              <a:rPr lang="ru-RU" dirty="0" smtClean="0"/>
              <a:t>уменьшение проявления парезов и параличей мышц речевого аппарата;</a:t>
            </a:r>
          </a:p>
          <a:p>
            <a:r>
              <a:rPr lang="ru-RU" dirty="0" smtClean="0"/>
              <a:t>снижение патологических двигательных проявлений мышц речевого аппарата (</a:t>
            </a:r>
            <a:r>
              <a:rPr lang="ru-RU" dirty="0" err="1" smtClean="0"/>
              <a:t>синкинезии</a:t>
            </a:r>
            <a:r>
              <a:rPr lang="ru-RU" dirty="0" smtClean="0"/>
              <a:t>, гиперкинезы, судороги);</a:t>
            </a:r>
          </a:p>
          <a:p>
            <a:r>
              <a:rPr lang="ru-RU" dirty="0" smtClean="0"/>
              <a:t>формирование произвольных, координированных движений органов артикуляции.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Показания к применению массажа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smtClean="0"/>
              <a:t>дизартрия</a:t>
            </a:r>
          </a:p>
          <a:p>
            <a:r>
              <a:rPr lang="ru-RU" sz="5400" dirty="0" err="1" smtClean="0"/>
              <a:t>ринолалия</a:t>
            </a:r>
            <a:endParaRPr lang="ru-RU" sz="5400" dirty="0" smtClean="0"/>
          </a:p>
          <a:p>
            <a:r>
              <a:rPr lang="ru-RU" sz="5400" dirty="0" smtClean="0"/>
              <a:t>заикание</a:t>
            </a:r>
          </a:p>
          <a:p>
            <a:r>
              <a:rPr lang="ru-RU" sz="5400" dirty="0" smtClean="0"/>
              <a:t>ДЦП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Место массажа в комплексной системе коррекционно-педагогического воздействия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	Логопедический массаж может проводиться на всех этапах коррекционного воздействия, но особенно значимо его использование  на начальных этапах работы. </a:t>
            </a:r>
          </a:p>
          <a:p>
            <a:pPr>
              <a:buNone/>
            </a:pPr>
            <a:r>
              <a:rPr lang="ru-RU" dirty="0" smtClean="0"/>
              <a:t>	В целях профилактики речевых расстройств массаж используется на самых ранних этапах работы с детьми раннего возраста, имеющими неврологическую симптоматику.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Виды логопедического массажа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Классический массаж (ручной);</a:t>
            </a:r>
          </a:p>
          <a:p>
            <a:r>
              <a:rPr lang="ru-RU" dirty="0" smtClean="0"/>
              <a:t>Точечный массаж;</a:t>
            </a:r>
          </a:p>
          <a:p>
            <a:r>
              <a:rPr lang="ru-RU" dirty="0" smtClean="0"/>
              <a:t>Зондовый массаж;</a:t>
            </a:r>
          </a:p>
          <a:p>
            <a:r>
              <a:rPr lang="ru-RU" dirty="0" smtClean="0"/>
              <a:t>Аппаратный массаж;</a:t>
            </a:r>
          </a:p>
          <a:p>
            <a:r>
              <a:rPr lang="ru-RU" dirty="0" err="1" smtClean="0"/>
              <a:t>Самомассаж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Классический массаж (ручной)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Техника выполнения: поглаживание, растирание, разминание и  вибрация.</a:t>
            </a:r>
          </a:p>
          <a:p>
            <a:pPr>
              <a:buNone/>
            </a:pPr>
            <a:r>
              <a:rPr lang="ru-RU" dirty="0" smtClean="0"/>
              <a:t>	Если необходимо добиться расслабления мышц, применяют легкое поглаживание. Если необходимо активизировать и укрепить мышечный тонус, используют энергичные и быстрые движения.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Классический массаж (ручной)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Методика классического ручного массажа хорошо представлена</a:t>
            </a:r>
          </a:p>
          <a:p>
            <a:pPr>
              <a:buNone/>
            </a:pPr>
            <a:r>
              <a:rPr lang="ru-RU" dirty="0" smtClean="0"/>
              <a:t>    в книге Е.А. Дьяковой </a:t>
            </a:r>
          </a:p>
          <a:p>
            <a:pPr>
              <a:buNone/>
            </a:pPr>
            <a:r>
              <a:rPr lang="ru-RU" dirty="0" smtClean="0"/>
              <a:t>	«Логопедический массаж </a:t>
            </a:r>
          </a:p>
          <a:p>
            <a:pPr>
              <a:buNone/>
            </a:pPr>
            <a:r>
              <a:rPr lang="ru-RU" dirty="0" smtClean="0"/>
              <a:t>	при различных формах </a:t>
            </a:r>
          </a:p>
          <a:p>
            <a:pPr>
              <a:buNone/>
            </a:pPr>
            <a:r>
              <a:rPr lang="ru-RU" dirty="0" smtClean="0"/>
              <a:t>	дизартрии»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s://i.mywishis.in/s/i2/7e/4/470x0_i9mSKPgca8PJJiEpeSL3NUGvJSpRKDJg___jpg____4_d5c9a3c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276872"/>
            <a:ext cx="298782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Классический массаж (ручной)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6" descr="http://www.logoped-diakova.ru/images/f-5-1-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80928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.ytimg.com/vi/TGKS7L85lnQ/hq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72816"/>
            <a:ext cx="3712366" cy="2592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vash-massazh.ru/v-m-ru/uploads/2014/02/1709fa6fd07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725144"/>
            <a:ext cx="302433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185</Words>
  <Application>Microsoft Office PowerPoint</Application>
  <PresentationFormat>Экран (4:3)</PresentationFormat>
  <Paragraphs>76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Техники логопедического массажа</vt:lpstr>
      <vt:lpstr>Понятие логопедического массажа</vt:lpstr>
      <vt:lpstr>Цели логопедического массажа</vt:lpstr>
      <vt:lpstr>Показания к применению массажа</vt:lpstr>
      <vt:lpstr>Место массажа в комплексной системе коррекционно-педагогического воздействия</vt:lpstr>
      <vt:lpstr>Виды логопедического массажа</vt:lpstr>
      <vt:lpstr> Классический массаж (ручной) </vt:lpstr>
      <vt:lpstr> Классический массаж (ручной) </vt:lpstr>
      <vt:lpstr> Классический массаж (ручной) </vt:lpstr>
      <vt:lpstr>Точечный массаж</vt:lpstr>
      <vt:lpstr>Точечный массаж</vt:lpstr>
      <vt:lpstr>Зондовый массаж</vt:lpstr>
      <vt:lpstr>Зондовый массаж</vt:lpstr>
      <vt:lpstr>Зондовый массаж</vt:lpstr>
      <vt:lpstr>Зондовый массаж</vt:lpstr>
      <vt:lpstr>Виды зондов</vt:lpstr>
      <vt:lpstr>Самомассаж</vt:lpstr>
      <vt:lpstr>Самомассаж</vt:lpstr>
      <vt:lpstr>Самомассаж</vt:lpstr>
      <vt:lpstr>Самомассаж</vt:lpstr>
      <vt:lpstr>Самомассаж</vt:lpstr>
      <vt:lpstr>Аппаратный массаж</vt:lpstr>
      <vt:lpstr>Аппаратный массаж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Техники логопедического массажа</dc:title>
  <dc:creator>Оля-Миша</dc:creator>
  <cp:lastModifiedBy>Оля-Миша</cp:lastModifiedBy>
  <cp:revision>35</cp:revision>
  <dcterms:created xsi:type="dcterms:W3CDTF">2018-03-22T12:42:53Z</dcterms:created>
  <dcterms:modified xsi:type="dcterms:W3CDTF">2018-03-25T18:04:24Z</dcterms:modified>
</cp:coreProperties>
</file>